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6" r:id="rId5"/>
    <p:sldId id="263" r:id="rId6"/>
    <p:sldId id="265" r:id="rId7"/>
    <p:sldId id="267" r:id="rId8"/>
    <p:sldId id="268" r:id="rId9"/>
    <p:sldId id="270" r:id="rId10"/>
    <p:sldId id="282" r:id="rId11"/>
    <p:sldId id="288" r:id="rId12"/>
    <p:sldId id="287" r:id="rId13"/>
    <p:sldId id="286" r:id="rId14"/>
    <p:sldId id="271" r:id="rId15"/>
    <p:sldId id="272" r:id="rId16"/>
    <p:sldId id="273" r:id="rId17"/>
    <p:sldId id="290" r:id="rId18"/>
    <p:sldId id="274" r:id="rId19"/>
    <p:sldId id="275" r:id="rId20"/>
    <p:sldId id="291" r:id="rId21"/>
    <p:sldId id="292" r:id="rId22"/>
    <p:sldId id="276" r:id="rId23"/>
    <p:sldId id="277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7" autoAdjust="0"/>
    <p:restoredTop sz="94660"/>
  </p:normalViewPr>
  <p:slideViewPr>
    <p:cSldViewPr snapToGrid="0">
      <p:cViewPr>
        <p:scale>
          <a:sx n="94" d="100"/>
          <a:sy n="94" d="100"/>
        </p:scale>
        <p:origin x="-37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C508-011D-4CC7-AF24-DB63F3CEBD0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DA62-A4C8-4AE4-9449-EEF91325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195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C508-011D-4CC7-AF24-DB63F3CEBD0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DA62-A4C8-4AE4-9449-EEF91325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36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C508-011D-4CC7-AF24-DB63F3CEBD0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DA62-A4C8-4AE4-9449-EEF91325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280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C508-011D-4CC7-AF24-DB63F3CEBD0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DA62-A4C8-4AE4-9449-EEF91325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10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C508-011D-4CC7-AF24-DB63F3CEBD0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DA62-A4C8-4AE4-9449-EEF91325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82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C508-011D-4CC7-AF24-DB63F3CEBD0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DA62-A4C8-4AE4-9449-EEF91325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430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C508-011D-4CC7-AF24-DB63F3CEBD0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DA62-A4C8-4AE4-9449-EEF91325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557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C508-011D-4CC7-AF24-DB63F3CEBD0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DA62-A4C8-4AE4-9449-EEF91325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199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C508-011D-4CC7-AF24-DB63F3CEBD0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DA62-A4C8-4AE4-9449-EEF91325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68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C508-011D-4CC7-AF24-DB63F3CEBD0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DA62-A4C8-4AE4-9449-EEF91325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00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C508-011D-4CC7-AF24-DB63F3CEBD0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DA62-A4C8-4AE4-9449-EEF91325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16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8C508-011D-4CC7-AF24-DB63F3CEBD0A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5DA62-A4C8-4AE4-9449-EEF913256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5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image" Target="../media/image14.jpe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image" Target="../media/image21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3.jpeg"/><Relationship Id="rId5" Type="http://schemas.openxmlformats.org/officeDocument/2006/relationships/image" Target="../media/image4.png"/><Relationship Id="rId4" Type="http://schemas.openxmlformats.org/officeDocument/2006/relationships/image" Target="../media/image22.jpe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Лев Лещенко - День Побед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10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40">
        <p:split orient="vert"/>
      </p:transition>
    </mc:Choice>
    <mc:Fallback>
      <p:transition spd="slow" advTm="30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777827"/>
            <a:ext cx="4352925" cy="244852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8357"/>
            <a:ext cx="1229867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67074" y="2459504"/>
            <a:ext cx="2715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89039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Сулейманов Р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прадедушке      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8" name="Объект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4893" y="1980109"/>
            <a:ext cx="4352925" cy="24485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30" y="1027905"/>
            <a:ext cx="3445042" cy="57417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" t="-148" b="1"/>
          <a:stretch/>
        </p:blipFill>
        <p:spPr>
          <a:xfrm>
            <a:off x="6649452" y="1925054"/>
            <a:ext cx="5531595" cy="1728108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4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35"/>
    </mc:Choice>
    <mc:Fallback>
      <p:transition spd="slow" advTm="15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777827"/>
            <a:ext cx="4352925" cy="244852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38499"/>
            <a:ext cx="1229867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67074" y="2459504"/>
            <a:ext cx="2715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89039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Сулейманов Р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прадедушке      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74619" y="2584285"/>
            <a:ext cx="5470355" cy="30770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6896" y="2592814"/>
            <a:ext cx="5459439" cy="30709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1176" y="2608884"/>
            <a:ext cx="5452843" cy="30672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1987" y="2612715"/>
            <a:ext cx="5470357" cy="3077075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68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96"/>
    </mc:Choice>
    <mc:Fallback>
      <p:transition spd="slow" advTm="11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679" y="-271523"/>
            <a:ext cx="1229867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67074" y="2459504"/>
            <a:ext cx="2715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89039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Сулейманов Р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прадедушке      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66" y="1129215"/>
            <a:ext cx="3429504" cy="405652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39388" y="1129215"/>
            <a:ext cx="785261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Иноземцев Валентин Федорович 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(12.09.1913-05.01.1995) 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рождения: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Ивановка Сергиевский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район,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Куйбышевская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1 июля 1940 г.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зачислен 236 отдельный сапёрный батальон, военная специальность сапёр.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7 ноября 1940 г.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принял присягу.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Июнь 1941г.- сентябрь 1941г.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заведующий продовольственным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cкладом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 взводе обслуживания батальона.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Сентябрь 1941 г.- октябрь 1942 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- курсант батальонной школы.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Октябрь 1942 г. - май 1945г.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служба в 9 отдельном инженерном сапёрном батальоне, старшина сапёрной роты.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Май 1945 г. - октябрь 1945г.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помощник командира сапёрного взвода.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23 октября 1945 г.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демобилизован на основании Указа Президиума Верховного совета СССР от 25.09.1945г. </a:t>
            </a: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97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83"/>
    </mc:Choice>
    <mc:Fallback>
      <p:transition spd="slow" advTm="18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1" y="1825625"/>
            <a:ext cx="3078497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38499"/>
            <a:ext cx="1229867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67074" y="2459504"/>
            <a:ext cx="2715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89039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Сулейманов Р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прадедушке      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7" y="919591"/>
            <a:ext cx="3092743" cy="4371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t="2456" r="2059"/>
          <a:stretch/>
        </p:blipFill>
        <p:spPr>
          <a:xfrm>
            <a:off x="9023173" y="948354"/>
            <a:ext cx="2964128" cy="45779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85596" y="188745"/>
            <a:ext cx="5794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Прадедушка Полины Языковой 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781" y="773523"/>
            <a:ext cx="5584540" cy="608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0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68"/>
    </mc:Choice>
    <mc:Fallback>
      <p:transition spd="slow" advTm="72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680" y="81280"/>
            <a:ext cx="1229867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79" y="1288533"/>
            <a:ext cx="2819569" cy="37579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35120" y="1373188"/>
            <a:ext cx="7645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Растяпин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Николай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Егорович 1925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lvl="0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Прадедушка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Зайко Степана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группа « Одуванчики»)</a:t>
            </a:r>
          </a:p>
          <a:p>
            <a:pPr lvl="0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Рядовой, на фронт ушел как только исполнилось 18 лет.</a:t>
            </a: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65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95"/>
    </mc:Choice>
    <mc:Fallback>
      <p:transition spd="slow" advTm="9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679" y="0"/>
            <a:ext cx="12298679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76" y="1302124"/>
            <a:ext cx="2950624" cy="393093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759200" y="2459504"/>
            <a:ext cx="81737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Прокопцов Иван </a:t>
            </a: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Михайлович</a:t>
            </a:r>
            <a:endParaRPr kumimoji="0" lang="ru-RU" sz="280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Прадедушка  Попова </a:t>
            </a: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Тимофея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(группа </a:t>
            </a: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</a:t>
            </a: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Солнышко</a:t>
            </a: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Младший  сержант.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9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3"/>
    </mc:Choice>
    <mc:Fallback>
      <p:transition spd="slow" advTm="5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405359" cy="7237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583" y="1795622"/>
            <a:ext cx="2328874" cy="40054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98775" y="2459504"/>
            <a:ext cx="27155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Шувалов               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Александр Иванович  </a:t>
            </a:r>
          </a:p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1922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г.р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Командир.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68040" y="1272133"/>
            <a:ext cx="5775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Прадедушки 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Гатауллина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Марата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1644" y="1955908"/>
            <a:ext cx="2298391" cy="409077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469474" y="2872384"/>
            <a:ext cx="30722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Верещагин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Петр Федорович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1924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г.р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Краснофлотец.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6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9"/>
    </mc:Choice>
    <mc:Fallback>
      <p:transition spd="slow" advTm="8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6" y="-142240"/>
            <a:ext cx="12298679" cy="72719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67074" y="2459504"/>
            <a:ext cx="2715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68040" y="1272133"/>
            <a:ext cx="5775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400" kern="0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70034" y="2828836"/>
            <a:ext cx="30722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4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Наталья Анатольевна\Desktop\75 лет\attachm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056" y="995680"/>
            <a:ext cx="6510504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98222" y="108188"/>
            <a:ext cx="6463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Прапрадедушка Карины </a:t>
            </a:r>
            <a:r>
              <a:rPr lang="ru-RU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Мигачевой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8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72"/>
    </mc:Choice>
    <mc:Fallback>
      <p:transition spd="slow" advTm="17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086"/>
            <a:ext cx="1229867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67074" y="2459504"/>
            <a:ext cx="2715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39" y="1748225"/>
            <a:ext cx="2790779" cy="4119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6972" t="5220" r="4910" b="36720"/>
          <a:stretch/>
        </p:blipFill>
        <p:spPr>
          <a:xfrm>
            <a:off x="4725863" y="1690688"/>
            <a:ext cx="5363504" cy="5040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1293" y="701803"/>
            <a:ext cx="5797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Прадедушка </a:t>
            </a:r>
            <a:r>
              <a:rPr lang="ru-RU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Дарины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Олийнык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00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04"/>
    </mc:Choice>
    <mc:Fallback>
      <p:transition spd="slow" advTm="38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086"/>
            <a:ext cx="1229867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67074" y="2459504"/>
            <a:ext cx="2715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297" y="1354798"/>
            <a:ext cx="5026686" cy="5882288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13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48"/>
    </mc:Choice>
    <mc:Fallback>
      <p:transition spd="slow" advTm="21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98679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67000" y="1112520"/>
            <a:ext cx="79552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живём в мирное время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благодаря героизму отважных солдат того времени. Им было страшно, но они шли только вперёд к победе, не щадя своих жизней, ради нас, их потомков.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поклон Вам от нас, молодого поколения. Никто не забыт и ничто не забыто!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52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19"/>
    </mc:Choice>
    <mc:Fallback>
      <p:transition spd="slow" advTm="9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086"/>
            <a:ext cx="1229867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67074" y="2459504"/>
            <a:ext cx="2715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" y="1483360"/>
            <a:ext cx="639064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Заварыкин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Николай Павлович (1923 – 1990)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/>
              <a:t>(прадедушка Учаевой Елизаветы)</a:t>
            </a:r>
            <a:endParaRPr lang="ru-RU" dirty="0"/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Родился в Ульяновской области, окончил 7 классов, получил профессию плотника.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марте 1942 года, в возрасте 18 лет был призван в ряды Красной Армии.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 сентября 1942 по февраль 1943 участвовал в боях за Сталинград.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 воспоминаний жены Ивакиной Евгении Михайловны: «В сентябре, на подходе к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Сталигнграду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были вынуждены залегать в арбузных полях. Окопаться не было времени. Кругом только голое поле и спрятаться некуда. С ними были кони, постоянно проходил обстрел, но они не убегали. Сбивались в табун, пытаясь прикрыть друг друга от пуль. Еды не было. Ели арбузы и сырое мясо убитых лошадей.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Позднее его ранила в шею скользящая пуля. В госпиталь обращаться не стал. Не хотелось отставать от своей дивизии»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Пройдя Берлин, в мае 1945 года, закончил войну в качестве шофера представителя военсовета СГВ.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Демобилизован в апреле 1947 года.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Награжден медалями «За боевые заслуги», «За Оборону Волгограда», орден «Красной звезды»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5"/>
          <a:stretch/>
        </p:blipFill>
        <p:spPr bwMode="auto">
          <a:xfrm>
            <a:off x="6390640" y="1802944"/>
            <a:ext cx="2647540" cy="3324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t="9968" r="5528"/>
          <a:stretch/>
        </p:blipFill>
        <p:spPr bwMode="auto">
          <a:xfrm>
            <a:off x="9255760" y="1950521"/>
            <a:ext cx="2184400" cy="317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74708" y="7805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95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88"/>
    </mc:Choice>
    <mc:Fallback>
      <p:transition spd="slow" advTm="3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679" y="0"/>
            <a:ext cx="12298679" cy="73196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67074" y="2459504"/>
            <a:ext cx="2715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4708" y="7805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9" r="7160" b="13575"/>
          <a:stretch/>
        </p:blipFill>
        <p:spPr bwMode="auto">
          <a:xfrm>
            <a:off x="6593840" y="1453429"/>
            <a:ext cx="4492530" cy="527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14960" y="2967950"/>
            <a:ext cx="6096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Ивакина Евгения Михайловна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(прабабушка Учаевой Елизаветы) 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партизанка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узница, награждена медалями, живет в Ульяновской области.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3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8"/>
    </mc:Choice>
    <mc:Fallback>
      <p:transition spd="slow" advTm="7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086"/>
            <a:ext cx="1229867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67074" y="2459504"/>
            <a:ext cx="2715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89039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Сулейманов Р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прадедушке      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07080" y="656639"/>
            <a:ext cx="7406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Сулейманов </a:t>
            </a:r>
            <a:r>
              <a:rPr kumimoji="0" lang="ru-RU" sz="320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Радель</a:t>
            </a:r>
            <a:r>
              <a:rPr kumimoji="0" lang="ru-RU" sz="32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о прадедушке       </a:t>
            </a:r>
            <a:endParaRPr kumimoji="0" lang="ru-RU" sz="32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" t="4199" r="-340" b="9701"/>
          <a:stretch/>
        </p:blipFill>
        <p:spPr>
          <a:xfrm>
            <a:off x="2986596" y="1284796"/>
            <a:ext cx="4392488" cy="59046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 t="291" r="2559" b="6273"/>
          <a:stretch/>
        </p:blipFill>
        <p:spPr>
          <a:xfrm>
            <a:off x="7379084" y="1252578"/>
            <a:ext cx="3974716" cy="5999571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98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69"/>
    </mc:Choice>
    <mc:Fallback>
      <p:transition spd="slow" advTm="38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086"/>
            <a:ext cx="1229867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67074" y="2459504"/>
            <a:ext cx="2715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89039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Сулейманов Р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прадедушке      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69" y="1704649"/>
            <a:ext cx="3060410" cy="477807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196840" y="1736229"/>
            <a:ext cx="6705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Тепляков Михаил Митрофанович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1924 года рождения.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Дедушка Цыгановой Натальи Петровны, социального педагога.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Михаил Митрофанович ушел на фронт добровольцем после окончания школы. Прошел подготовку в школе младших командиров. Участвовал в Берлинской, Пражской операциях, в освобождении Праги в рядах 1-го Украинского фронта. Дедушка был несколько раз ранен, контужен.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 1947 году он демобилизовался  и после войны работал учителем в школе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9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98"/>
    </mc:Choice>
    <mc:Fallback>
      <p:transition spd="slow" advTm="13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33680"/>
            <a:ext cx="1229867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67074" y="2459504"/>
            <a:ext cx="2715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89039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Сулейманов Р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прадедушке      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99" y="1022370"/>
            <a:ext cx="7167667" cy="4345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95920" y="2143760"/>
            <a:ext cx="4302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Дедушка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Татьяны Ивановны </a:t>
            </a:r>
            <a:r>
              <a:rPr 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Чукалиной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19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78"/>
    </mc:Choice>
    <mc:Fallback>
      <p:transition spd="slow" advTm="7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8499"/>
            <a:ext cx="1229867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67074" y="2459504"/>
            <a:ext cx="2715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89039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Сулейманов Р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прадедушке      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929640"/>
            <a:ext cx="73914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край Советский, на просторы эти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тот год такая тяжесть налегла,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Что, если б не было тебя на свете,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Она б всю землю раздавить могла.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 ты стоял – несокрушим и грозен,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 ты ее сдержал своим плечом,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Своей рукой назад ее отбросил,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Рассек  своим карающим мечом.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Всю силу богатырского удара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Обрушил ты на недруга в бою.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Страна тебе доверила недаром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Свои надежды и судьбу свою.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Пусть у врага в его звериных лапах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Еще немало наших деревень,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 ты готов, но ты идешь на  запад,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близок он – победы светлый день.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Нигде такой не сыщется преграды,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Которую  бы ты не сокрушил,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кажется , что нет такой награды,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Которую бы ты не заслужил.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 февраля 1944г.        М. Исаковский</a:t>
            </a: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51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93"/>
    </mc:Choice>
    <mc:Fallback>
      <p:transition spd="slow" advTm="10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8499"/>
            <a:ext cx="1229867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67074" y="2459504"/>
            <a:ext cx="2715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89039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Сулейманов Р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прадедушке      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0363" y="1880482"/>
            <a:ext cx="7298507" cy="3517686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5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3"/>
    </mc:Choice>
    <mc:Fallback>
      <p:transition spd="slow" advTm="8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9867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618" y="1190793"/>
            <a:ext cx="4176122" cy="5620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7180" y="1190794"/>
            <a:ext cx="4109060" cy="56209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5760" y="1190793"/>
            <a:ext cx="270285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«СОЛДАТЫ ПОБЕДЫ»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семейных материалов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и педагогов Детского сада№119 ОАО «РЖД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0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5"/>
    </mc:Choice>
    <mc:Fallback>
      <p:transition spd="slow" advTm="6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9867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957" y="1526600"/>
            <a:ext cx="2664284" cy="35523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79520" y="1582341"/>
            <a:ext cx="81838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Тухбатуллин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Шаих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Харисович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1915 года рождения.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 Дениса Бектемирова, группа «Солнышко». Прадедушка был разведчиком на Ленинградском фронте. В 1944 году перешёл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Волховский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фронт старшим разведчиком. Награжден медалью «За Отвагу». Подвиг: «Зенитная батарея находилась в расположении.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Харисович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на посту. Ночью заметил, как фашисты совершали «бреющие полет» (полет на максимально низкой высоте) и успел  поднять тревогу. Солдаты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покинули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расположение, тем самым спаслись 70 человек.» Прадедушка дошел до Кенигсберга, награжден медалью « За победу над Германией», « За Отвагу». После войны работал в колхозе главным бухгалтером. Ветеран труда.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9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47"/>
    </mc:Choice>
    <mc:Fallback>
      <p:transition spd="slow" advTm="32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98679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601" y="1430973"/>
            <a:ext cx="2653720" cy="353560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48200" y="1266577"/>
            <a:ext cx="74371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Немальцева  Анна Ивановна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922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года рождения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Прабабушка Дениса Бектемирова, группа «Солнышко».</a:t>
            </a: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Прабабушка добровольцем пошла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фронт в возрасте 18 лет. Была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медицинской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сестрой в полевых </a:t>
            </a: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госпиталях. Спасала раненых солдат В БИТВЕ ПОД РЖЕВОМ. Затем   была старшим при  отправки военных поездов  с необходимым для фронта.</a:t>
            </a: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Ветеран труда.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609">
        <p:split orient="vert"/>
      </p:transition>
    </mc:Choice>
    <mc:Fallback>
      <p:transition spd="slow" advTm="1160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9867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799" y="1405314"/>
            <a:ext cx="3032913" cy="40473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29200" y="1405314"/>
            <a:ext cx="697991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Шаймарданов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Сояр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Шахрамович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1910 года рождения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just"/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-прадедушка   Амины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Абсалямовой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группа  «Земляничка».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Сояр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Шахрамович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участник  битвы за Сталинград, он служил шофером. Однажды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Сояр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 его сослуживцы попали под артобстрел. Они успели выскочить из машины, спрятавшись в овраге и стали наблюдать. Снаряд не разорвался и тогда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Сояр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подполз к машине, осторожно достав снаряд, отнес его подальше. Позже солдаты попали в окружение.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-прадедушка был  контужен и ранен. По окончанию выздоровления был отправлен на трудовые работы– восстановление Москвы.</a:t>
            </a: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2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32"/>
    </mc:Choice>
    <mc:Fallback>
      <p:transition spd="slow" advTm="20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98679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974" y="1307418"/>
            <a:ext cx="3353091" cy="399932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93920" y="1307419"/>
            <a:ext cx="73761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Когтев Николай Григорьевич </a:t>
            </a:r>
          </a:p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1924 года рождения. </a:t>
            </a: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Прадедушка Григория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Звездина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группа «Ягодки». </a:t>
            </a: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Николай Григорьевич поступил на службу 11 августа 1942 года, призван 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Колдыбанским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РВК Куйбышевской области, участник Великой Отечественной Войны. С 18 ноября 1942 года, воевал в 12-ой Гвардейской минометной бригаде.</a:t>
            </a: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Был награжден :</a:t>
            </a: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-Медалью «За Отвагу»;   </a:t>
            </a: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-Медалью «За боевые заслуги»;</a:t>
            </a: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-Медалью «За оборону Ленинграда»; </a:t>
            </a: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-Медалью «За победу над Германией»;</a:t>
            </a: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-Орденом Отечественной войны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степени.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6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44"/>
    </mc:Choice>
    <mc:Fallback>
      <p:transition spd="slow" advTm="14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7143"/>
            <a:ext cx="1229867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144588"/>
            <a:ext cx="2879993" cy="43681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38600" y="1144588"/>
            <a:ext cx="765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Николаев Никифор Сергеевич  1909 года рождения.</a:t>
            </a:r>
          </a:p>
          <a:p>
            <a:pPr lvl="0" algn="just"/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-прадедушка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Сергуниной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Лилии, группа «Ягодки».</a:t>
            </a: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Рядовой красноармеец. </a:t>
            </a:r>
          </a:p>
        </p:txBody>
      </p:sp>
      <p:pic>
        <p:nvPicPr>
          <p:cNvPr id="9" name="Рисунок 8" descr="IMG-a0d795908d50cb7ae4bb998da1ba867f-V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393" y="2849185"/>
            <a:ext cx="3857625" cy="271464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564880" y="3169920"/>
            <a:ext cx="3017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с фронта для 9-ти летней дочки.</a:t>
            </a:r>
            <a:endParaRPr kumimoji="0" lang="ru-RU" sz="24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7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50"/>
    </mc:Choice>
    <mc:Fallback>
      <p:transition spd="slow" advTm="1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679" y="-228600"/>
            <a:ext cx="12298679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336687"/>
            <a:ext cx="2354157" cy="41846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18560" y="1373188"/>
            <a:ext cx="80619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Митрофанов Павел Петрович  </a:t>
            </a:r>
          </a:p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1924 года рождения.</a:t>
            </a:r>
          </a:p>
          <a:p>
            <a:pPr lvl="0" algn="just"/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прадедушка  Трифоновых Насти и Лизы (группа 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«Земляничка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»).  </a:t>
            </a:r>
          </a:p>
          <a:p>
            <a:pPr lvl="0" algn="just"/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 службы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Украинский фронт. </a:t>
            </a: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Награды: три медали «За отвагу», «За победу над Германией».</a:t>
            </a:r>
          </a:p>
          <a:p>
            <a:pPr lvl="0" algn="just"/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Подвиг: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«При отражении вражеских контратак в роте иссякли патроны. Павел Петрович под сильным огнем противника доставил на себе патроны, обеспечив успешное отражение контратак.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48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57"/>
    </mc:Choice>
    <mc:Fallback>
      <p:transition spd="slow" advTm="17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1154</Words>
  <Application>Microsoft Office PowerPoint</Application>
  <PresentationFormat>Произвольный</PresentationFormat>
  <Paragraphs>133</Paragraphs>
  <Slides>26</Slides>
  <Notes>0</Notes>
  <HiddenSlides>0</HiddenSlides>
  <MMClips>27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Ивановна</dc:creator>
  <cp:lastModifiedBy>Наталья Анатольевна</cp:lastModifiedBy>
  <cp:revision>42</cp:revision>
  <dcterms:created xsi:type="dcterms:W3CDTF">2020-05-12T06:19:47Z</dcterms:created>
  <dcterms:modified xsi:type="dcterms:W3CDTF">2020-05-19T13:54:18Z</dcterms:modified>
</cp:coreProperties>
</file>